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7" r:id="rId10"/>
    <p:sldId id="268" r:id="rId11"/>
    <p:sldId id="269" r:id="rId12"/>
    <p:sldId id="272" r:id="rId13"/>
    <p:sldId id="273"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24" d="100"/>
          <a:sy n="124" d="100"/>
        </p:scale>
        <p:origin x="1824"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tr-TR"/>
          </a:p>
        </p:txBody>
      </p:sp>
      <p:sp>
        <p:nvSpPr>
          <p:cNvPr id="4" name="Date Placeholder 3"/>
          <p:cNvSpPr>
            <a:spLocks noGrp="1"/>
          </p:cNvSpPr>
          <p:nvPr>
            <p:ph type="dt" sz="half" idx="10"/>
          </p:nvPr>
        </p:nvSpPr>
        <p:spPr/>
        <p:txBody>
          <a:bodyPr/>
          <a:lstStyle/>
          <a:p>
            <a:fld id="{270FBB03-8BF7-6144-A3D7-A06B6901F463}" type="datetimeFigureOut">
              <a:rPr lang="en-US" smtClean="0"/>
              <a:t>5/5/17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54C25E2-F306-1D4E-BACA-3810E9A60B44}" type="slidenum">
              <a:rPr lang="tr-TR" smtClean="0"/>
              <a:t>‹#›</a:t>
            </a:fld>
            <a:endParaRPr lang="tr-TR"/>
          </a:p>
        </p:txBody>
      </p:sp>
    </p:spTree>
    <p:extLst>
      <p:ext uri="{BB962C8B-B14F-4D97-AF65-F5344CB8AC3E}">
        <p14:creationId xmlns:p14="http://schemas.microsoft.com/office/powerpoint/2010/main" val="512785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tr-TR"/>
          </a:p>
        </p:txBody>
      </p:sp>
      <p:sp>
        <p:nvSpPr>
          <p:cNvPr id="4" name="Date Placeholder 3"/>
          <p:cNvSpPr>
            <a:spLocks noGrp="1"/>
          </p:cNvSpPr>
          <p:nvPr>
            <p:ph type="dt" sz="half" idx="10"/>
          </p:nvPr>
        </p:nvSpPr>
        <p:spPr/>
        <p:txBody>
          <a:bodyPr/>
          <a:lstStyle/>
          <a:p>
            <a:fld id="{270FBB03-8BF7-6144-A3D7-A06B6901F463}" type="datetimeFigureOut">
              <a:rPr lang="en-US" smtClean="0"/>
              <a:t>5/5/17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54C25E2-F306-1D4E-BACA-3810E9A60B44}" type="slidenum">
              <a:rPr lang="tr-TR" smtClean="0"/>
              <a:t>‹#›</a:t>
            </a:fld>
            <a:endParaRPr lang="tr-TR"/>
          </a:p>
        </p:txBody>
      </p:sp>
    </p:spTree>
    <p:extLst>
      <p:ext uri="{BB962C8B-B14F-4D97-AF65-F5344CB8AC3E}">
        <p14:creationId xmlns:p14="http://schemas.microsoft.com/office/powerpoint/2010/main" val="2538821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tr-TR"/>
          </a:p>
        </p:txBody>
      </p:sp>
      <p:sp>
        <p:nvSpPr>
          <p:cNvPr id="4" name="Date Placeholder 3"/>
          <p:cNvSpPr>
            <a:spLocks noGrp="1"/>
          </p:cNvSpPr>
          <p:nvPr>
            <p:ph type="dt" sz="half" idx="10"/>
          </p:nvPr>
        </p:nvSpPr>
        <p:spPr/>
        <p:txBody>
          <a:bodyPr/>
          <a:lstStyle/>
          <a:p>
            <a:fld id="{270FBB03-8BF7-6144-A3D7-A06B6901F463}" type="datetimeFigureOut">
              <a:rPr lang="en-US" smtClean="0"/>
              <a:t>5/5/17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54C25E2-F306-1D4E-BACA-3810E9A60B44}" type="slidenum">
              <a:rPr lang="tr-TR" smtClean="0"/>
              <a:t>‹#›</a:t>
            </a:fld>
            <a:endParaRPr lang="tr-TR"/>
          </a:p>
        </p:txBody>
      </p:sp>
    </p:spTree>
    <p:extLst>
      <p:ext uri="{BB962C8B-B14F-4D97-AF65-F5344CB8AC3E}">
        <p14:creationId xmlns:p14="http://schemas.microsoft.com/office/powerpoint/2010/main" val="3825469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tr-TR"/>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tr-TR"/>
          </a:p>
        </p:txBody>
      </p:sp>
      <p:sp>
        <p:nvSpPr>
          <p:cNvPr id="4" name="Date Placeholder 3"/>
          <p:cNvSpPr>
            <a:spLocks noGrp="1"/>
          </p:cNvSpPr>
          <p:nvPr>
            <p:ph type="dt" sz="half" idx="10"/>
          </p:nvPr>
        </p:nvSpPr>
        <p:spPr/>
        <p:txBody>
          <a:bodyPr/>
          <a:lstStyle/>
          <a:p>
            <a:fld id="{270FBB03-8BF7-6144-A3D7-A06B6901F463}" type="datetimeFigureOut">
              <a:rPr lang="en-US" smtClean="0"/>
              <a:t>5/5/17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54C25E2-F306-1D4E-BACA-3810E9A60B44}" type="slidenum">
              <a:rPr lang="tr-TR" smtClean="0"/>
              <a:t>‹#›</a:t>
            </a:fld>
            <a:endParaRPr lang="tr-TR"/>
          </a:p>
        </p:txBody>
      </p:sp>
    </p:spTree>
    <p:extLst>
      <p:ext uri="{BB962C8B-B14F-4D97-AF65-F5344CB8AC3E}">
        <p14:creationId xmlns:p14="http://schemas.microsoft.com/office/powerpoint/2010/main" val="1956527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270FBB03-8BF7-6144-A3D7-A06B6901F463}" type="datetimeFigureOut">
              <a:rPr lang="en-US" smtClean="0"/>
              <a:t>5/5/17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54C25E2-F306-1D4E-BACA-3810E9A60B44}" type="slidenum">
              <a:rPr lang="tr-TR" smtClean="0"/>
              <a:t>‹#›</a:t>
            </a:fld>
            <a:endParaRPr lang="tr-TR"/>
          </a:p>
        </p:txBody>
      </p:sp>
    </p:spTree>
    <p:extLst>
      <p:ext uri="{BB962C8B-B14F-4D97-AF65-F5344CB8AC3E}">
        <p14:creationId xmlns:p14="http://schemas.microsoft.com/office/powerpoint/2010/main" val="232068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tr-TR"/>
          </a:p>
        </p:txBody>
      </p:sp>
      <p:sp>
        <p:nvSpPr>
          <p:cNvPr id="5" name="Date Placeholder 4"/>
          <p:cNvSpPr>
            <a:spLocks noGrp="1"/>
          </p:cNvSpPr>
          <p:nvPr>
            <p:ph type="dt" sz="half" idx="10"/>
          </p:nvPr>
        </p:nvSpPr>
        <p:spPr/>
        <p:txBody>
          <a:bodyPr/>
          <a:lstStyle/>
          <a:p>
            <a:fld id="{270FBB03-8BF7-6144-A3D7-A06B6901F463}" type="datetimeFigureOut">
              <a:rPr lang="en-US" smtClean="0"/>
              <a:t>5/5/17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54C25E2-F306-1D4E-BACA-3810E9A60B44}" type="slidenum">
              <a:rPr lang="tr-TR" smtClean="0"/>
              <a:t>‹#›</a:t>
            </a:fld>
            <a:endParaRPr lang="tr-TR"/>
          </a:p>
        </p:txBody>
      </p:sp>
    </p:spTree>
    <p:extLst>
      <p:ext uri="{BB962C8B-B14F-4D97-AF65-F5344CB8AC3E}">
        <p14:creationId xmlns:p14="http://schemas.microsoft.com/office/powerpoint/2010/main" val="243519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tr-TR"/>
          </a:p>
        </p:txBody>
      </p:sp>
      <p:sp>
        <p:nvSpPr>
          <p:cNvPr id="7" name="Date Placeholder 6"/>
          <p:cNvSpPr>
            <a:spLocks noGrp="1"/>
          </p:cNvSpPr>
          <p:nvPr>
            <p:ph type="dt" sz="half" idx="10"/>
          </p:nvPr>
        </p:nvSpPr>
        <p:spPr/>
        <p:txBody>
          <a:bodyPr/>
          <a:lstStyle/>
          <a:p>
            <a:fld id="{270FBB03-8BF7-6144-A3D7-A06B6901F463}" type="datetimeFigureOut">
              <a:rPr lang="en-US" smtClean="0"/>
              <a:t>5/5/17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54C25E2-F306-1D4E-BACA-3810E9A60B44}" type="slidenum">
              <a:rPr lang="tr-TR" smtClean="0"/>
              <a:t>‹#›</a:t>
            </a:fld>
            <a:endParaRPr lang="tr-TR"/>
          </a:p>
        </p:txBody>
      </p:sp>
    </p:spTree>
    <p:extLst>
      <p:ext uri="{BB962C8B-B14F-4D97-AF65-F5344CB8AC3E}">
        <p14:creationId xmlns:p14="http://schemas.microsoft.com/office/powerpoint/2010/main" val="2801012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tr-TR"/>
          </a:p>
        </p:txBody>
      </p:sp>
      <p:sp>
        <p:nvSpPr>
          <p:cNvPr id="3" name="Date Placeholder 2"/>
          <p:cNvSpPr>
            <a:spLocks noGrp="1"/>
          </p:cNvSpPr>
          <p:nvPr>
            <p:ph type="dt" sz="half" idx="10"/>
          </p:nvPr>
        </p:nvSpPr>
        <p:spPr/>
        <p:txBody>
          <a:bodyPr/>
          <a:lstStyle/>
          <a:p>
            <a:fld id="{270FBB03-8BF7-6144-A3D7-A06B6901F463}" type="datetimeFigureOut">
              <a:rPr lang="en-US" smtClean="0"/>
              <a:t>5/5/17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54C25E2-F306-1D4E-BACA-3810E9A60B44}" type="slidenum">
              <a:rPr lang="tr-TR" smtClean="0"/>
              <a:t>‹#›</a:t>
            </a:fld>
            <a:endParaRPr lang="tr-TR"/>
          </a:p>
        </p:txBody>
      </p:sp>
    </p:spTree>
    <p:extLst>
      <p:ext uri="{BB962C8B-B14F-4D97-AF65-F5344CB8AC3E}">
        <p14:creationId xmlns:p14="http://schemas.microsoft.com/office/powerpoint/2010/main" val="3386404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0FBB03-8BF7-6144-A3D7-A06B6901F463}" type="datetimeFigureOut">
              <a:rPr lang="en-US" smtClean="0"/>
              <a:t>5/5/17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54C25E2-F306-1D4E-BACA-3810E9A60B44}" type="slidenum">
              <a:rPr lang="tr-TR" smtClean="0"/>
              <a:t>‹#›</a:t>
            </a:fld>
            <a:endParaRPr lang="tr-TR"/>
          </a:p>
        </p:txBody>
      </p:sp>
    </p:spTree>
    <p:extLst>
      <p:ext uri="{BB962C8B-B14F-4D97-AF65-F5344CB8AC3E}">
        <p14:creationId xmlns:p14="http://schemas.microsoft.com/office/powerpoint/2010/main" val="3352822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270FBB03-8BF7-6144-A3D7-A06B6901F463}" type="datetimeFigureOut">
              <a:rPr lang="en-US" smtClean="0"/>
              <a:t>5/5/17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54C25E2-F306-1D4E-BACA-3810E9A60B44}" type="slidenum">
              <a:rPr lang="tr-TR" smtClean="0"/>
              <a:t>‹#›</a:t>
            </a:fld>
            <a:endParaRPr lang="tr-TR"/>
          </a:p>
        </p:txBody>
      </p:sp>
    </p:spTree>
    <p:extLst>
      <p:ext uri="{BB962C8B-B14F-4D97-AF65-F5344CB8AC3E}">
        <p14:creationId xmlns:p14="http://schemas.microsoft.com/office/powerpoint/2010/main" val="2880630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270FBB03-8BF7-6144-A3D7-A06B6901F463}" type="datetimeFigureOut">
              <a:rPr lang="en-US" smtClean="0"/>
              <a:t>5/5/17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54C25E2-F306-1D4E-BACA-3810E9A60B44}" type="slidenum">
              <a:rPr lang="tr-TR" smtClean="0"/>
              <a:t>‹#›</a:t>
            </a:fld>
            <a:endParaRPr lang="tr-TR"/>
          </a:p>
        </p:txBody>
      </p:sp>
    </p:spTree>
    <p:extLst>
      <p:ext uri="{BB962C8B-B14F-4D97-AF65-F5344CB8AC3E}">
        <p14:creationId xmlns:p14="http://schemas.microsoft.com/office/powerpoint/2010/main" val="34509515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Click to edit Master title style</a:t>
            </a:r>
            <a:endParaRPr lang="tr-T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0FBB03-8BF7-6144-A3D7-A06B6901F463}" type="datetimeFigureOut">
              <a:rPr lang="en-US" smtClean="0"/>
              <a:t>5/5/17</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4C25E2-F306-1D4E-BACA-3810E9A60B44}" type="slidenum">
              <a:rPr lang="tr-TR" smtClean="0"/>
              <a:t>‹#›</a:t>
            </a:fld>
            <a:endParaRPr lang="tr-TR"/>
          </a:p>
        </p:txBody>
      </p:sp>
    </p:spTree>
    <p:extLst>
      <p:ext uri="{BB962C8B-B14F-4D97-AF65-F5344CB8AC3E}">
        <p14:creationId xmlns:p14="http://schemas.microsoft.com/office/powerpoint/2010/main" val="3616291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62297"/>
            <a:ext cx="7772400" cy="2987103"/>
          </a:xfrm>
        </p:spPr>
        <p:txBody>
          <a:bodyPr>
            <a:normAutofit/>
          </a:bodyPr>
          <a:lstStyle/>
          <a:p>
            <a:r>
              <a:rPr lang="tr-TR" sz="4800" dirty="0" smtClean="0"/>
              <a:t>BAP Bilgi Sistemi</a:t>
            </a:r>
            <a:br>
              <a:rPr lang="tr-TR" sz="4800" dirty="0" smtClean="0"/>
            </a:br>
            <a:r>
              <a:rPr lang="tr-TR" sz="4800" dirty="0" smtClean="0"/>
              <a:t> Proje Talep Başvuru</a:t>
            </a:r>
            <a:br>
              <a:rPr lang="tr-TR" sz="4800" dirty="0" smtClean="0"/>
            </a:br>
            <a:r>
              <a:rPr lang="tr-TR" sz="4800" dirty="0" smtClean="0"/>
              <a:t>Sunumu</a:t>
            </a:r>
            <a:endParaRPr lang="tr-TR" sz="4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7813" y="633923"/>
            <a:ext cx="1328374" cy="1328374"/>
          </a:xfrm>
          <a:prstGeom prst="rect">
            <a:avLst/>
          </a:prstGeom>
        </p:spPr>
      </p:pic>
    </p:spTree>
    <p:extLst>
      <p:ext uri="{BB962C8B-B14F-4D97-AF65-F5344CB8AC3E}">
        <p14:creationId xmlns:p14="http://schemas.microsoft.com/office/powerpoint/2010/main" val="1897647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536"/>
            <a:ext cx="8229600" cy="812447"/>
          </a:xfrm>
        </p:spPr>
        <p:txBody>
          <a:bodyPr>
            <a:normAutofit/>
          </a:bodyPr>
          <a:lstStyle/>
          <a:p>
            <a:pPr algn="l"/>
            <a:r>
              <a:rPr lang="tr-TR" sz="1200" dirty="0" smtClean="0"/>
              <a:t>Sayfa açıldığında BAPBS tarafından otomatik oluşturulan evrakı görüyoruz ve Aşağıdaki imzala butonuna tıklayıp imzalama işlemlerini gerçekleştiriyor</a:t>
            </a:r>
            <a:endParaRPr lang="tr-TR" sz="1200" b="1" dirty="0"/>
          </a:p>
        </p:txBody>
      </p:sp>
      <p:pic>
        <p:nvPicPr>
          <p:cNvPr id="3" name="Picture 2" descr="Screenshot 2016-06-28 09.47.0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925" y="882983"/>
            <a:ext cx="6969838" cy="5369826"/>
          </a:xfrm>
          <a:prstGeom prst="rect">
            <a:avLst/>
          </a:prstGeom>
        </p:spPr>
      </p:pic>
    </p:spTree>
    <p:extLst>
      <p:ext uri="{BB962C8B-B14F-4D97-AF65-F5344CB8AC3E}">
        <p14:creationId xmlns:p14="http://schemas.microsoft.com/office/powerpoint/2010/main" val="3811677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1200" dirty="0" smtClean="0"/>
              <a:t>İmzalama işleminden Sonra Talep Başvurusu Tamamlanmış oluyor. İyi çalışmalar....</a:t>
            </a:r>
            <a:endParaRPr lang="tr-TR" sz="1200" dirty="0"/>
          </a:p>
        </p:txBody>
      </p:sp>
    </p:spTree>
    <p:extLst>
      <p:ext uri="{BB962C8B-B14F-4D97-AF65-F5344CB8AC3E}">
        <p14:creationId xmlns:p14="http://schemas.microsoft.com/office/powerpoint/2010/main" val="133037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039" y="675222"/>
            <a:ext cx="3091148" cy="1057080"/>
          </a:xfrm>
        </p:spPr>
        <p:txBody>
          <a:bodyPr>
            <a:normAutofit/>
          </a:bodyPr>
          <a:lstStyle/>
          <a:p>
            <a:pPr algn="l"/>
            <a:r>
              <a:rPr lang="tr-TR" sz="1200" dirty="0" smtClean="0"/>
              <a:t>Sorularınız için sol menüde bulunan buton aracılığı ile Sıkça Sorulan Sorular sayfasını ziyaret edebilir.</a:t>
            </a:r>
            <a:endParaRPr lang="tr-TR" sz="1200" dirty="0"/>
          </a:p>
        </p:txBody>
      </p:sp>
      <p:pic>
        <p:nvPicPr>
          <p:cNvPr id="4" name="Picture 3" descr="Screenshot 2015-09-10 11.06.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925" y="667706"/>
            <a:ext cx="3366000" cy="2661488"/>
          </a:xfrm>
          <a:prstGeom prst="rect">
            <a:avLst/>
          </a:prstGeom>
        </p:spPr>
      </p:pic>
      <p:pic>
        <p:nvPicPr>
          <p:cNvPr id="5" name="Picture 4" descr="Screenshot 2015-09-10 11.07.3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4267" y="3996901"/>
            <a:ext cx="5282182" cy="2286027"/>
          </a:xfrm>
          <a:prstGeom prst="rect">
            <a:avLst/>
          </a:prstGeom>
        </p:spPr>
      </p:pic>
      <p:cxnSp>
        <p:nvCxnSpPr>
          <p:cNvPr id="7" name="Straight Arrow Connector 6"/>
          <p:cNvCxnSpPr/>
          <p:nvPr/>
        </p:nvCxnSpPr>
        <p:spPr>
          <a:xfrm flipH="1">
            <a:off x="2605235" y="1316736"/>
            <a:ext cx="2278414" cy="16716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148544" y="4706631"/>
            <a:ext cx="1098753" cy="369332"/>
          </a:xfrm>
          <a:prstGeom prst="rect">
            <a:avLst/>
          </a:prstGeom>
          <a:noFill/>
        </p:spPr>
        <p:txBody>
          <a:bodyPr wrap="none" rtlCol="0">
            <a:spAutoFit/>
          </a:bodyPr>
          <a:lstStyle/>
          <a:p>
            <a:r>
              <a:rPr lang="tr-TR" dirty="0" smtClean="0"/>
              <a:t>İLETİŞİM :</a:t>
            </a:r>
            <a:endParaRPr lang="tr-TR" dirty="0"/>
          </a:p>
        </p:txBody>
      </p:sp>
    </p:spTree>
    <p:extLst>
      <p:ext uri="{BB962C8B-B14F-4D97-AF65-F5344CB8AC3E}">
        <p14:creationId xmlns:p14="http://schemas.microsoft.com/office/powerpoint/2010/main" val="549870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5171" y="5939321"/>
            <a:ext cx="3728450" cy="614522"/>
          </a:xfrm>
        </p:spPr>
        <p:txBody>
          <a:bodyPr>
            <a:normAutofit/>
          </a:bodyPr>
          <a:lstStyle/>
          <a:p>
            <a:r>
              <a:rPr lang="tr-TR" sz="1200" dirty="0" smtClean="0"/>
              <a:t>Hazırlayan : NKÜ Bilgi İşlem Daire Başkanlığı 2015</a:t>
            </a:r>
            <a:endParaRPr lang="tr-TR" sz="1200" dirty="0"/>
          </a:p>
        </p:txBody>
      </p:sp>
      <p:sp>
        <p:nvSpPr>
          <p:cNvPr id="5" name="TextBox 4"/>
          <p:cNvSpPr txBox="1"/>
          <p:nvPr/>
        </p:nvSpPr>
        <p:spPr>
          <a:xfrm>
            <a:off x="5285171" y="5323768"/>
            <a:ext cx="3418687" cy="615553"/>
          </a:xfrm>
          <a:prstGeom prst="rect">
            <a:avLst/>
          </a:prstGeom>
          <a:noFill/>
        </p:spPr>
        <p:txBody>
          <a:bodyPr wrap="none" rtlCol="0">
            <a:spAutoFit/>
          </a:bodyPr>
          <a:lstStyle/>
          <a:p>
            <a:r>
              <a:rPr lang="tr-TR" sz="3400" i="1" dirty="0" smtClean="0">
                <a:solidFill>
                  <a:schemeClr val="tx2">
                    <a:lumMod val="60000"/>
                    <a:lumOff val="40000"/>
                  </a:schemeClr>
                </a:solidFill>
              </a:rPr>
              <a:t>İYİ ÇALIŞMALAR...</a:t>
            </a:r>
            <a:endParaRPr lang="tr-TR" sz="3400" i="1" dirty="0">
              <a:solidFill>
                <a:schemeClr val="tx2">
                  <a:lumMod val="60000"/>
                  <a:lumOff val="40000"/>
                </a:schemeClr>
              </a:solidFill>
            </a:endParaRPr>
          </a:p>
        </p:txBody>
      </p:sp>
      <p:sp>
        <p:nvSpPr>
          <p:cNvPr id="6" name="TextBox 5"/>
          <p:cNvSpPr txBox="1"/>
          <p:nvPr/>
        </p:nvSpPr>
        <p:spPr>
          <a:xfrm>
            <a:off x="2175696" y="2480370"/>
            <a:ext cx="5126429" cy="646331"/>
          </a:xfrm>
          <a:prstGeom prst="rect">
            <a:avLst/>
          </a:prstGeom>
          <a:noFill/>
        </p:spPr>
        <p:txBody>
          <a:bodyPr wrap="square" rtlCol="0">
            <a:spAutoFit/>
          </a:bodyPr>
          <a:lstStyle/>
          <a:p>
            <a:r>
              <a:rPr lang="tr-TR" dirty="0" smtClean="0"/>
              <a:t>Sistemden kaynak sorunlarınız için</a:t>
            </a:r>
          </a:p>
          <a:p>
            <a:r>
              <a:rPr lang="tr-TR" dirty="0"/>
              <a:t>	</a:t>
            </a:r>
            <a:r>
              <a:rPr lang="tr-TR" dirty="0" smtClean="0"/>
              <a:t>						   Dahili Tel : 1202</a:t>
            </a:r>
            <a:endParaRPr lang="tr-TR" dirty="0"/>
          </a:p>
        </p:txBody>
      </p:sp>
    </p:spTree>
    <p:extLst>
      <p:ext uri="{BB962C8B-B14F-4D97-AF65-F5344CB8AC3E}">
        <p14:creationId xmlns:p14="http://schemas.microsoft.com/office/powerpoint/2010/main" val="620568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1200" dirty="0" smtClean="0"/>
              <a:t>E-Üniversitesi Sistemine giriş yaparken kullandığınız e-posta ve şifreyi kullanarak sisteme giriş yapınız.</a:t>
            </a:r>
            <a:endParaRPr lang="tr-TR" sz="1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17638"/>
            <a:ext cx="8270697" cy="4494710"/>
          </a:xfrm>
          <a:prstGeom prst="rect">
            <a:avLst/>
          </a:prstGeom>
        </p:spPr>
      </p:pic>
    </p:spTree>
    <p:extLst>
      <p:ext uri="{BB962C8B-B14F-4D97-AF65-F5344CB8AC3E}">
        <p14:creationId xmlns:p14="http://schemas.microsoft.com/office/powerpoint/2010/main" val="3282283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tr-TR" sz="1200" dirty="0" smtClean="0"/>
              <a:t>Giriş yaptığınızda aşağıdaki pencere ile karşılaşacaksınız. Bu sayfadan yaptığınız projeleriniz ve proje taleplerinizle ilgili güncellemeleri ve son durumları kontrol edebilirsiniz. Proje başvurusu yapmak için sol taraftaki menüde bulunan </a:t>
            </a:r>
            <a:r>
              <a:rPr lang="tr-TR" sz="1200" dirty="0" smtClean="0">
                <a:solidFill>
                  <a:srgbClr val="FF0000"/>
                </a:solidFill>
              </a:rPr>
              <a:t>Proje Talep Yönetimi </a:t>
            </a:r>
            <a:r>
              <a:rPr lang="tr-TR" sz="1200" dirty="0" smtClean="0"/>
              <a:t>sekmesine tıklayınız.</a:t>
            </a:r>
            <a:endParaRPr lang="tr-TR" sz="1200" dirty="0"/>
          </a:p>
        </p:txBody>
      </p:sp>
      <p:pic>
        <p:nvPicPr>
          <p:cNvPr id="4" name="Picture 3" descr="Screenshot 2015-09-10 09.55.4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889"/>
            <a:ext cx="9144000" cy="3544075"/>
          </a:xfrm>
          <a:prstGeom prst="rect">
            <a:avLst/>
          </a:prstGeom>
        </p:spPr>
      </p:pic>
    </p:spTree>
    <p:extLst>
      <p:ext uri="{BB962C8B-B14F-4D97-AF65-F5344CB8AC3E}">
        <p14:creationId xmlns:p14="http://schemas.microsoft.com/office/powerpoint/2010/main" val="3059640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8739"/>
          </a:xfrm>
        </p:spPr>
        <p:txBody>
          <a:bodyPr>
            <a:normAutofit/>
          </a:bodyPr>
          <a:lstStyle/>
          <a:p>
            <a:r>
              <a:rPr lang="tr-TR" sz="1200" dirty="0" smtClean="0"/>
              <a:t>Aşağıdaki listeden Yeni Talep seçeneğine tıklayınız.</a:t>
            </a:r>
            <a:endParaRPr lang="tr-TR" sz="1200" dirty="0"/>
          </a:p>
        </p:txBody>
      </p:sp>
      <p:pic>
        <p:nvPicPr>
          <p:cNvPr id="3" name="Picture 2" descr="Screenshot 2016-06-28 09.33.4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95" y="833377"/>
            <a:ext cx="8959210" cy="2733587"/>
          </a:xfrm>
          <a:prstGeom prst="rect">
            <a:avLst/>
          </a:prstGeom>
        </p:spPr>
      </p:pic>
      <p:pic>
        <p:nvPicPr>
          <p:cNvPr id="5" name="Picture 4" descr="Screenshot 2016-06-28 09.35.3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66964"/>
            <a:ext cx="9144000" cy="1755648"/>
          </a:xfrm>
          <a:prstGeom prst="rect">
            <a:avLst/>
          </a:prstGeom>
        </p:spPr>
      </p:pic>
      <p:sp>
        <p:nvSpPr>
          <p:cNvPr id="6" name="Title 1"/>
          <p:cNvSpPr txBox="1">
            <a:spLocks/>
          </p:cNvSpPr>
          <p:nvPr/>
        </p:nvSpPr>
        <p:spPr>
          <a:xfrm>
            <a:off x="232579" y="5437222"/>
            <a:ext cx="8229600" cy="55873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sz="1200" dirty="0" smtClean="0"/>
              <a:t>Açılan Sayfada sağ alttaki talepte bulun seçeneğine tıklayınız.</a:t>
            </a:r>
            <a:endParaRPr lang="tr-TR" sz="1200" dirty="0"/>
          </a:p>
        </p:txBody>
      </p:sp>
    </p:spTree>
    <p:extLst>
      <p:ext uri="{BB962C8B-B14F-4D97-AF65-F5344CB8AC3E}">
        <p14:creationId xmlns:p14="http://schemas.microsoft.com/office/powerpoint/2010/main" val="705019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tr-TR" sz="1200" dirty="0" smtClean="0"/>
              <a:t>Talepte bulunu seçtikten sonra aşağıdaki resimdeki seçeneklerden bulunmak istediğiniz talep türünü seçiniz. Ve Tamama tıklayınız.</a:t>
            </a:r>
            <a:endParaRPr lang="tr-TR" sz="1200" dirty="0"/>
          </a:p>
        </p:txBody>
      </p:sp>
      <p:pic>
        <p:nvPicPr>
          <p:cNvPr id="3" name="Picture 2" descr="Screenshot 2016-06-28 09.36.4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37" y="1552362"/>
            <a:ext cx="8776901" cy="2768600"/>
          </a:xfrm>
          <a:prstGeom prst="rect">
            <a:avLst/>
          </a:prstGeom>
        </p:spPr>
      </p:pic>
    </p:spTree>
    <p:extLst>
      <p:ext uri="{BB962C8B-B14F-4D97-AF65-F5344CB8AC3E}">
        <p14:creationId xmlns:p14="http://schemas.microsoft.com/office/powerpoint/2010/main" val="1986663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tr-TR" sz="1200" dirty="0" smtClean="0"/>
              <a:t>Talep türünü seçtikten sonra talep detaylarını giriniz. Her talep için ayrı detaylar bulunmakta olup hepsinde bulunan Gerekçesi (Dilekçe Metni ) olarak belirtilen alan tüm talepler için ortaktır. Bu alanda yazdığınız metnin talep tamamlandıktan sonra </a:t>
            </a:r>
            <a:r>
              <a:rPr lang="tr-TR" sz="1200" dirty="0" smtClean="0">
                <a:solidFill>
                  <a:srgbClr val="FF0000"/>
                </a:solidFill>
              </a:rPr>
              <a:t>EBYS oluşturulacak dilekçenin içeriğ</a:t>
            </a:r>
            <a:r>
              <a:rPr lang="tr-TR" sz="1200" dirty="0" smtClean="0"/>
              <a:t>i olacağını unutmayarak bu alanı dilekçe yazar gibi doldurunuz.</a:t>
            </a:r>
            <a:endParaRPr lang="tr-TR" sz="1200" dirty="0"/>
          </a:p>
        </p:txBody>
      </p:sp>
      <p:pic>
        <p:nvPicPr>
          <p:cNvPr id="3" name="Picture 2" descr="Screenshot 2016-06-28 09.38.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14312"/>
            <a:ext cx="9144000" cy="3021707"/>
          </a:xfrm>
          <a:prstGeom prst="rect">
            <a:avLst/>
          </a:prstGeom>
        </p:spPr>
      </p:pic>
      <p:sp>
        <p:nvSpPr>
          <p:cNvPr id="5" name="TextBox 4"/>
          <p:cNvSpPr txBox="1"/>
          <p:nvPr/>
        </p:nvSpPr>
        <p:spPr>
          <a:xfrm>
            <a:off x="664748" y="4950658"/>
            <a:ext cx="7599950" cy="369332"/>
          </a:xfrm>
          <a:prstGeom prst="rect">
            <a:avLst/>
          </a:prstGeom>
          <a:noFill/>
        </p:spPr>
        <p:txBody>
          <a:bodyPr wrap="square" rtlCol="0">
            <a:spAutoFit/>
          </a:bodyPr>
          <a:lstStyle/>
          <a:p>
            <a:r>
              <a:rPr lang="tr-TR" dirty="0" smtClean="0"/>
              <a:t>Talep detaylarını doldurduktan sonra başvuruyu tamamla butonuna tıklayınız</a:t>
            </a:r>
            <a:endParaRPr lang="tr-TR" dirty="0"/>
          </a:p>
        </p:txBody>
      </p:sp>
    </p:spTree>
    <p:extLst>
      <p:ext uri="{BB962C8B-B14F-4D97-AF65-F5344CB8AC3E}">
        <p14:creationId xmlns:p14="http://schemas.microsoft.com/office/powerpoint/2010/main" val="2207229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418" y="274638"/>
            <a:ext cx="8229600" cy="558740"/>
          </a:xfrm>
        </p:spPr>
        <p:txBody>
          <a:bodyPr>
            <a:normAutofit/>
          </a:bodyPr>
          <a:lstStyle/>
          <a:p>
            <a:pPr algn="l"/>
            <a:r>
              <a:rPr lang="tr-TR" sz="1200" dirty="0" smtClean="0"/>
              <a:t>			Ardından çıkan pencerede Talepte Bulun butonuna basmayı unutmayınız.</a:t>
            </a:r>
            <a:endParaRPr lang="tr-TR" sz="1200" dirty="0"/>
          </a:p>
        </p:txBody>
      </p:sp>
      <p:pic>
        <p:nvPicPr>
          <p:cNvPr id="3" name="Picture 2" descr="Screenshot 2016-06-28 09.42.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418" y="916036"/>
            <a:ext cx="8639024" cy="5205318"/>
          </a:xfrm>
          <a:prstGeom prst="rect">
            <a:avLst/>
          </a:prstGeom>
        </p:spPr>
      </p:pic>
    </p:spTree>
    <p:extLst>
      <p:ext uri="{BB962C8B-B14F-4D97-AF65-F5344CB8AC3E}">
        <p14:creationId xmlns:p14="http://schemas.microsoft.com/office/powerpoint/2010/main" val="1245550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650" y="243787"/>
            <a:ext cx="8229600" cy="1143000"/>
          </a:xfrm>
        </p:spPr>
        <p:txBody>
          <a:bodyPr>
            <a:normAutofit/>
          </a:bodyPr>
          <a:lstStyle/>
          <a:p>
            <a:pPr algn="l"/>
            <a:r>
              <a:rPr lang="tr-TR" sz="1200" dirty="0" smtClean="0"/>
              <a:t>Talepte Buluna tıkladıktan sonra başvurunuzun tamamlandığına ve EBYS ye girip imzalamanız gerektiğine dair bir mesaj alacaksınız. Ardından EBYS sistemine giriyoruz.</a:t>
            </a:r>
            <a:endParaRPr lang="tr-TR" sz="1200" dirty="0"/>
          </a:p>
        </p:txBody>
      </p:sp>
      <p:pic>
        <p:nvPicPr>
          <p:cNvPr id="3" name="Picture 2" descr="Screenshot 2016-06-28 09.47.2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66625"/>
            <a:ext cx="9144000" cy="3793295"/>
          </a:xfrm>
          <a:prstGeom prst="rect">
            <a:avLst/>
          </a:prstGeom>
        </p:spPr>
      </p:pic>
    </p:spTree>
    <p:extLst>
      <p:ext uri="{BB962C8B-B14F-4D97-AF65-F5344CB8AC3E}">
        <p14:creationId xmlns:p14="http://schemas.microsoft.com/office/powerpoint/2010/main" val="2930884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tr-TR" sz="1200" dirty="0" smtClean="0"/>
              <a:t>Sisteme EBYS sistemine girdiğinizde çıkan </a:t>
            </a:r>
            <a:r>
              <a:rPr lang="tr-TR" sz="1200" dirty="0" err="1" smtClean="0"/>
              <a:t>anasayfadaki</a:t>
            </a:r>
            <a:r>
              <a:rPr lang="tr-TR" sz="1200" dirty="0" smtClean="0"/>
              <a:t> Hazırlamış olduğunuz dilekçe evrakını imzalayınız seçeneğine tıklıyoruz.</a:t>
            </a:r>
            <a:endParaRPr lang="tr-TR" sz="1200" dirty="0"/>
          </a:p>
        </p:txBody>
      </p:sp>
      <p:pic>
        <p:nvPicPr>
          <p:cNvPr id="3" name="Picture 2" descr="Screenshot 2016-06-28 09.46.5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12550"/>
            <a:ext cx="9144000" cy="1649802"/>
          </a:xfrm>
          <a:prstGeom prst="rect">
            <a:avLst/>
          </a:prstGeom>
        </p:spPr>
      </p:pic>
    </p:spTree>
    <p:extLst>
      <p:ext uri="{BB962C8B-B14F-4D97-AF65-F5344CB8AC3E}">
        <p14:creationId xmlns:p14="http://schemas.microsoft.com/office/powerpoint/2010/main" val="9420802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118</TotalTime>
  <Words>238</Words>
  <Application>Microsoft Macintosh PowerPoint</Application>
  <PresentationFormat>On-screen Show (4:3)</PresentationFormat>
  <Paragraphs>19</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BAP Bilgi Sistemi  Proje Talep Başvuru Sunumu</vt:lpstr>
      <vt:lpstr>E-Üniversitesi Sistemine giriş yaparken kullandığınız e-posta ve şifreyi kullanarak sisteme giriş yapınız.</vt:lpstr>
      <vt:lpstr>Giriş yaptığınızda aşağıdaki pencere ile karşılaşacaksınız. Bu sayfadan yaptığınız projeleriniz ve proje taleplerinizle ilgili güncellemeleri ve son durumları kontrol edebilirsiniz. Proje başvurusu yapmak için sol taraftaki menüde bulunan Proje Talep Yönetimi sekmesine tıklayınız.</vt:lpstr>
      <vt:lpstr>Aşağıdaki listeden Yeni Talep seçeneğine tıklayınız.</vt:lpstr>
      <vt:lpstr>Talepte bulunu seçtikten sonra aşağıdaki resimdeki seçeneklerden bulunmak istediğiniz talep türünü seçiniz. Ve Tamama tıklayınız.</vt:lpstr>
      <vt:lpstr>Talep türünü seçtikten sonra talep detaylarını giriniz. Her talep için ayrı detaylar bulunmakta olup hepsinde bulunan Gerekçesi (Dilekçe Metni ) olarak belirtilen alan tüm talepler için ortaktır. Bu alanda yazdığınız metnin talep tamamlandıktan sonra EBYS oluşturulacak dilekçenin içeriği olacağını unutmayarak bu alanı dilekçe yazar gibi doldurunuz.</vt:lpstr>
      <vt:lpstr>   Ardından çıkan pencerede Talepte Bulun butonuna basmayı unutmayınız.</vt:lpstr>
      <vt:lpstr>Talepte Buluna tıkladıktan sonra başvurunuzun tamamlandığına ve EBYS ye girip imzalamanız gerektiğine dair bir mesaj alacaksınız. Ardından EBYS sistemine giriyoruz.</vt:lpstr>
      <vt:lpstr>Sisteme EBYS sistemine girdiğinizde çıkan anasayfadaki Hazırlamış olduğunuz dilekçe evrakını imzalayınız seçeneğine tıklıyoruz.</vt:lpstr>
      <vt:lpstr>Sayfa açıldığında BAPBS tarafından otomatik oluşturulan evrakı görüyoruz ve Aşağıdaki imzala butonuna tıklayıp imzalama işlemlerini gerçekleştiriyor</vt:lpstr>
      <vt:lpstr>İmzalama işleminden Sonra Talep Başvurusu Tamamlanmış oluyor. İyi çalışmalar....</vt:lpstr>
      <vt:lpstr>Sorularınız için sol menüde bulunan buton aracılığı ile Sıkça Sorulan Sorular sayfasını ziyaret edebilir.</vt:lpstr>
      <vt:lpstr>Hazırlayan : NKÜ Bilgi İşlem Daire Başkanlığı 2015</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BAP Bilgi Sistemi  Başvuru İşlemi</dc:title>
  <dc:creator>Caner BALIM</dc:creator>
  <cp:lastModifiedBy>Microsoft Office User</cp:lastModifiedBy>
  <cp:revision>12</cp:revision>
  <dcterms:created xsi:type="dcterms:W3CDTF">2015-09-10T06:52:08Z</dcterms:created>
  <dcterms:modified xsi:type="dcterms:W3CDTF">2017-05-05T05:49:47Z</dcterms:modified>
</cp:coreProperties>
</file>